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3621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325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616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841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772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11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959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53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640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57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545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867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513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955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2669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71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alibri"/>
              <a:buNone/>
              <a:defRPr sz="5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0" t="0" r="0" b="0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2591125" y="1383275"/>
            <a:ext cx="8911800" cy="5223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alibri"/>
              <a:buNone/>
              <a:defRPr sz="4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C6C6C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Shape 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0" b="0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0" b="0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0" b="0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0" b="0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0" b="0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0" b="0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0" b="0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0" b="0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0" b="0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0" b="0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0" b="0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Shape 19"/>
          <p:cNvGrpSpPr/>
          <p:nvPr/>
        </p:nvGrpSpPr>
        <p:grpSpPr>
          <a:xfrm>
            <a:off x="27222" y="-786"/>
            <a:ext cx="2356674" cy="6854039"/>
            <a:chOff x="6627813" y="194833"/>
            <a:chExt cx="1952625" cy="5678918"/>
          </a:xfrm>
        </p:grpSpPr>
        <p:sp>
          <p:nvSpPr>
            <p:cNvPr id="20" name="Shape 20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0" b="0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0" b="0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0" b="0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0" b="0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0" b="0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0" b="0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0" b="0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0" b="0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0" b="0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0" b="0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0" b="0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Shape 32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alibri"/>
              <a:buNone/>
            </a:pPr>
            <a:r>
              <a:rPr lang="en-IN" sz="5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SURA REPORT I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Facilitator – Prof. Devendra Kr Dubey</a:t>
            </a: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↖"/>
            </a:pPr>
            <a:r>
              <a:rPr lang="en-I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Tanmay Goyal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↖"/>
            </a:pPr>
            <a:r>
              <a:rPr lang="en-I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Kshitij Gupta 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675" y="1905100"/>
            <a:ext cx="2692200" cy="442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262" y="1905087"/>
            <a:ext cx="2653595" cy="436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9225" y="1936838"/>
            <a:ext cx="2653601" cy="436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/>
              <a:t>HealthM - Android App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/>
              <a:t>Firebase Database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2592920" y="2373000"/>
            <a:ext cx="91131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935" y="1457300"/>
            <a:ext cx="9438192" cy="489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/>
              <a:t>Circuitry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2307581" y="2147675"/>
            <a:ext cx="44577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Complete Circuit →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16X2 LCD output.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SD card storage of data for future</a:t>
            </a:r>
            <a:r>
              <a:rPr lang="en-IN"/>
              <a:t> </a:t>
            </a: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comparison.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Bluetooth module HC-05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Voltage Converter HW411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Arduino Mega 2560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Sensors - 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Ultrasound HC-SR04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Load Cell CZL642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NTC Thermistor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Rotary Encoder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BP and Heart Rate machine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25" y="367550"/>
            <a:ext cx="3407262" cy="255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5025" y="920525"/>
            <a:ext cx="3488698" cy="261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3225" y="3285725"/>
            <a:ext cx="3042346" cy="228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475" y="3800695"/>
            <a:ext cx="3407252" cy="2857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/>
              <a:t>Working Video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2592920" y="2373000"/>
            <a:ext cx="91131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HealthM_wor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7022" y="1264610"/>
            <a:ext cx="4635374" cy="5446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 sz="3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2591125" y="1383275"/>
            <a:ext cx="8911800" cy="52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We faced major issues while designing the weighing machine. First, the output we were getting was very inconsistent and we bought a new amplifier to no improvement, only to realize later on, that the load to be applied was to be a point load</a:t>
            </a:r>
            <a:r>
              <a:rPr lang="en-IN"/>
              <a:t> as it worked on principle of shear forces.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We had to buy three devices for temperature measurement. The first, LM-35 was taking time in giving stable reading which were as it is, far from accurate. The second second sensor DS18B20 was faulty.</a:t>
            </a: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Getting a blood sugar level output for microcontroller.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/>
              <a:t>Work remaining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2589199" y="2133600"/>
            <a:ext cx="53436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IN"/>
              <a:t>lood sugar level testing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Printing PCB for our circuit.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Designed completely for the circuit designed so far;, only the Sugar level machine part is remaining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Data for health tips to be added in the app database</a:t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899" y="1099825"/>
            <a:ext cx="3954401" cy="439832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9392775" y="3179750"/>
            <a:ext cx="9435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/>
              <a:t>Arduino Mega 2560</a:t>
            </a:r>
            <a:endParaRPr sz="1000" b="1"/>
          </a:p>
        </p:txBody>
      </p:sp>
      <p:sp>
        <p:nvSpPr>
          <p:cNvPr id="266" name="Shape 266"/>
          <p:cNvSpPr txBox="1"/>
          <p:nvPr/>
        </p:nvSpPr>
        <p:spPr>
          <a:xfrm>
            <a:off x="8738650" y="5756300"/>
            <a:ext cx="21969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>
                <a:solidFill>
                  <a:schemeClr val="lt1"/>
                </a:solidFill>
              </a:rPr>
              <a:t>Proposed PCB Design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Concept prototype </a:t>
            </a:r>
          </a:p>
          <a:p>
            <a:r>
              <a:rPr lang="en-IN" dirty="0" smtClean="0"/>
              <a:t>Make video parallel</a:t>
            </a:r>
          </a:p>
          <a:p>
            <a:r>
              <a:rPr lang="en-IN" dirty="0" smtClean="0"/>
              <a:t>Future possibilities</a:t>
            </a:r>
          </a:p>
          <a:p>
            <a:pPr lvl="1"/>
            <a:r>
              <a:rPr lang="en-IN" dirty="0" smtClean="0"/>
              <a:t>Develop functional prototype with financial support from IIT</a:t>
            </a:r>
          </a:p>
          <a:p>
            <a:pPr lvl="1"/>
            <a:r>
              <a:rPr lang="en-IN" dirty="0" smtClean="0"/>
              <a:t>Make hospital visits</a:t>
            </a:r>
          </a:p>
          <a:p>
            <a:pPr lvl="1"/>
            <a:r>
              <a:rPr lang="en-IN" dirty="0" smtClean="0"/>
              <a:t>Future plans and budget</a:t>
            </a:r>
          </a:p>
          <a:p>
            <a:pPr lvl="1"/>
            <a:r>
              <a:rPr lang="en-IN" dirty="0" smtClean="0"/>
              <a:t>CAD model of finished product with </a:t>
            </a:r>
            <a:r>
              <a:rPr lang="en-IN" smtClean="0"/>
              <a:t>bone structure</a:t>
            </a:r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112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Objectives Proposed after Incorporating Suggestions in Presentation</a:t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2714700" y="1678850"/>
            <a:ext cx="9477300" cy="53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1.	To create an integrated regular health monitoring and medical report generating machine.</a:t>
            </a:r>
            <a:b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2.	Provisionally planning to integrate/ make machines monitoring - </a:t>
            </a:r>
            <a:b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	a.	Blood Sugar level</a:t>
            </a:r>
            <a:b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	b.	Blood pressure</a:t>
            </a:r>
            <a:b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	c.	Body Weight </a:t>
            </a:r>
            <a:b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	d.	Body Temperature </a:t>
            </a:r>
            <a:b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	e.	Lung capacity</a:t>
            </a:r>
            <a:b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3.	To understand the working of relevant medical equipment and to implement them directly or in a modified way in our design. </a:t>
            </a:r>
            <a:b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4.	To enhance the convenience of regular health monitoring by-</a:t>
            </a:r>
            <a:endParaRPr sz="180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AutoNum type="alphaLcPeriod"/>
            </a:pP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Making the system controllable by a user-friendly Android app.</a:t>
            </a:r>
            <a:endParaRPr sz="180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AutoNum type="alphaLcPeriod"/>
            </a:pP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Store data online to be accessible anytime and anywhere by the app.</a:t>
            </a:r>
            <a:endParaRPr sz="180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AutoNum type="alphaLcPeriod"/>
            </a:pP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Make system as motile as possible.</a:t>
            </a:r>
            <a:endParaRPr sz="180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5.	Developing a final health report (electronic and physical) based on a basic medical assessment.</a:t>
            </a:r>
            <a:b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6.	Providing a brief analysis of the report as well as some basic health tips to the user. We would store data electronically in order to compare in the future.	</a:t>
            </a:r>
            <a:br>
              <a:rPr lang="en-IN" sz="1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/>
              <a:t>Milestones Achieved and Systems that are Functional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592925" y="1905000"/>
            <a:ext cx="4759800" cy="4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Height Measurement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Weight Measurement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Body Temperature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Lung Capacity</a:t>
            </a: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Blood Pressure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Heart Rate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Control through HealthM Android app as well as numpad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Storage of data in online database (Firebase database)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S</a:t>
            </a: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torage in SD card (us</a:t>
            </a:r>
            <a:r>
              <a:rPr lang="en-IN"/>
              <a:t>e without android app)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506" y="1282875"/>
            <a:ext cx="3993094" cy="53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 sz="3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Height Measurement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589206" y="2133600"/>
            <a:ext cx="46578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Designed using hex channels.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Uses </a:t>
            </a:r>
            <a:r>
              <a:rPr lang="en-IN"/>
              <a:t>U</a:t>
            </a: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ltrasound sensor </a:t>
            </a:r>
            <a:r>
              <a:rPr lang="en-IN" sz="1600"/>
              <a:t>HC-SR04</a:t>
            </a: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Can be slided one into the other to make it motile.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Readings are taken accurately by calculating average values.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0631" y="1104900"/>
            <a:ext cx="34861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 sz="3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Weight Measurement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2589201" y="2133600"/>
            <a:ext cx="43815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Uses load cell CZL642 with amplifier HX711.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Designed using Al blocks, wood and MS sheets.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Shear point force load cell.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Accuracy upto +(-) 0.5 kg.</a:t>
            </a: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Average values are taken for accuracy</a:t>
            </a:r>
            <a:endParaRPr/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701" y="1585312"/>
            <a:ext cx="4916500" cy="36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/>
              <a:t>Body Temperature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592930" y="2753225"/>
            <a:ext cx="49491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Use NTC thermistor.</a:t>
            </a:r>
            <a:endParaRPr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Readings taken after 1.5 minute since some time is taken to reach constant temperature by thermistor.</a:t>
            </a:r>
            <a:endParaRPr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Gives accurate and consistent reading.</a:t>
            </a:r>
            <a:endParaRPr/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555" y="1508310"/>
            <a:ext cx="4348894" cy="417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 sz="36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Lung Capacity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2589200" y="2133600"/>
            <a:ext cx="44379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Uses rotary encoder.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User required to blow on a small fan.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Measures total number of rotations.</a:t>
            </a: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Approximation of air expelled (tidal capacity). 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Calculates average and maximum speeds.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Calibration </a:t>
            </a:r>
            <a:r>
              <a:rPr lang="en-IN"/>
              <a:t>done using rotameter to give exact air volume expelled.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t="28688" b="28594"/>
          <a:stretch/>
        </p:blipFill>
        <p:spPr>
          <a:xfrm>
            <a:off x="7027100" y="1905009"/>
            <a:ext cx="4763700" cy="361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/>
              <a:t>Blood Pressure and Heart Rate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589201" y="2133600"/>
            <a:ext cx="40434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Uses a device developed by SUNROM pvt lim.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The readings are taken through Serial Output into the Arduino and then transmitted to the Android App.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Values are stored in online Database and  heart rate is also stored separately by the same device.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950" y="1818098"/>
            <a:ext cx="5213971" cy="391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alibri"/>
              <a:buNone/>
            </a:pPr>
            <a:r>
              <a:rPr lang="en-IN"/>
              <a:t>HealthM - Android App</a:t>
            </a:r>
            <a:endParaRPr sz="36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592920" y="2373000"/>
            <a:ext cx="91131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A special app with the purpose of controlling the monitoring system easily by a layman and storing data online to make it available to the user anytime and anywhere is created as an extension of the project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It stores all the user info with unique id and gives the report if needed.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Soon some basic tips will be feeded in the app to give health advice to the user.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IN"/>
              <a:t>Even features like online chatting with a doctor can be integrated with the app for facilitating the patient.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596</Words>
  <Application>Microsoft Office PowerPoint</Application>
  <PresentationFormat>Widescreen</PresentationFormat>
  <Paragraphs>89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Noto Sans Symbols</vt:lpstr>
      <vt:lpstr>Wisp</vt:lpstr>
      <vt:lpstr>SURA REPORT I</vt:lpstr>
      <vt:lpstr>Objectives Proposed after Incorporating Suggestions in Presentation</vt:lpstr>
      <vt:lpstr>Milestones Achieved and Systems that are Functional</vt:lpstr>
      <vt:lpstr>Height Measurement</vt:lpstr>
      <vt:lpstr>Weight Measurement</vt:lpstr>
      <vt:lpstr>Body Temperature</vt:lpstr>
      <vt:lpstr>Lung Capacity</vt:lpstr>
      <vt:lpstr>Blood Pressure and Heart Rate</vt:lpstr>
      <vt:lpstr>HealthM - Android App</vt:lpstr>
      <vt:lpstr>HealthM - Android App</vt:lpstr>
      <vt:lpstr>Firebase Database</vt:lpstr>
      <vt:lpstr>Circuitry</vt:lpstr>
      <vt:lpstr>Working Video</vt:lpstr>
      <vt:lpstr>Challenges</vt:lpstr>
      <vt:lpstr>Work remaining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SURA REPORT I</dc:title>
  <cp:lastModifiedBy>TANMAY GOYAL</cp:lastModifiedBy>
  <cp:revision>2</cp:revision>
  <dcterms:modified xsi:type="dcterms:W3CDTF">2018-07-06T12:38:31Z</dcterms:modified>
</cp:coreProperties>
</file>